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332" r:id="rId2"/>
    <p:sldId id="335" r:id="rId3"/>
    <p:sldId id="285" r:id="rId4"/>
    <p:sldId id="333" r:id="rId5"/>
    <p:sldId id="288" r:id="rId6"/>
    <p:sldId id="334" r:id="rId7"/>
    <p:sldId id="28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e Zack" initials="JZ" lastIdx="1" clrIdx="0">
    <p:extLst>
      <p:ext uri="{19B8F6BF-5375-455C-9EA6-DF929625EA0E}">
        <p15:presenceInfo xmlns:p15="http://schemas.microsoft.com/office/powerpoint/2012/main" userId="9716c83ed4f5f87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918A"/>
    <a:srgbClr val="615346"/>
    <a:srgbClr val="00A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93"/>
    <p:restoredTop sz="60233" autoAdjust="0"/>
  </p:normalViewPr>
  <p:slideViewPr>
    <p:cSldViewPr snapToGrid="0" snapToObjects="1">
      <p:cViewPr>
        <p:scale>
          <a:sx n="68" d="100"/>
          <a:sy n="68" d="100"/>
        </p:scale>
        <p:origin x="1336" y="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5AB94-1D3B-A44E-9666-7DDAD947E06F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6C81E-4126-A941-95EA-FD9129B15C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256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Joe Zack, a full-stack dev, focused on BE</a:t>
            </a:r>
          </a:p>
          <a:p>
            <a:endParaRPr lang="en-US" dirty="0"/>
          </a:p>
          <a:p>
            <a:r>
              <a:rPr lang="en-US" dirty="0"/>
              <a:t>Talking </a:t>
            </a:r>
            <a:r>
              <a:rPr lang="en-US" dirty="0" err="1"/>
              <a:t>JAMstack</a:t>
            </a:r>
            <a:r>
              <a:rPr lang="en-US" dirty="0"/>
              <a:t>, which is a front-end focused methodology for building web apps that has recently caught my eye.</a:t>
            </a:r>
          </a:p>
          <a:p>
            <a:endParaRPr lang="en-US" dirty="0"/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the </a:t>
            </a:r>
            <a:r>
              <a:rPr lang="en-US" dirty="0" err="1"/>
              <a:t>JAMstack</a:t>
            </a:r>
            <a:r>
              <a:rPr lang="en-US" dirty="0"/>
              <a:t> 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it’s gaining popular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it means for BE </a:t>
            </a:r>
            <a:r>
              <a:rPr lang="en-US" dirty="0" err="1"/>
              <a:t>devs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06C81E-4126-A941-95EA-FD9129B15C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06C81E-4126-A941-95EA-FD9129B15C5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07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06C81E-4126-A941-95EA-FD9129B15C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23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TODO Get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06C81E-4126-A941-95EA-FD9129B15C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286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now?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6C81E-4126-A941-95EA-FD9129B15C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404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 this talk? Check out the show!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64F97-7C04-3B4F-A37B-7BF2B5DE8DD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38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FEBFC-B3DA-3849-9D38-30014A2E84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92EEE-AE7B-3245-BF6D-81027A7B52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79FE1-B147-294A-9465-ACB8FB919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8D5AE-5FB7-1548-B001-4A1F5925E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CA638-7C4B-3D41-81E5-5B2B1CD1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263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9D452-0B14-2E4E-9569-6F8DD477F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D0D897-FAFE-B649-98A3-225A912707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883DB-E921-FE4A-8105-A5C9DE36C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2A757-2E11-114C-86FE-85B3406C1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49C17-7B49-F84E-8A48-164F54238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66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EED3A8-4DBC-454D-9EC8-4A57A6553C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A034E8-3E0D-5C46-B0F8-BF472B507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807B6F-2913-3B46-B3AD-38C5185EC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368D2-07B1-B143-A166-6A63CB5F5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6FF40-5BE3-3743-851F-A30A1782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66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2928-1917-4A4A-9578-5DD89BD3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18DB-C9E8-1840-A94E-0ED1399E5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FF906-FCAF-7349-8384-796BAE902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50206-6293-034C-9A1F-751771819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1D4A9-468D-C741-AD5C-A53E65A08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5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6FDFE-A89B-D84D-9ABE-8159C6CB6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4585B-CEB1-E64F-98E0-7E9F8E812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84D20-D3E4-1940-96AB-CC0EED3D8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4CE89-8F7A-5E4C-8AC1-8E6819730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EEA2E-59C7-E04C-BF71-21746A97E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62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D2AC2-B023-9943-B9FC-722A32728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67936-35AB-7841-BCFA-BD2A768225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D1CA2-0DFD-304E-8E18-2A9247CA3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FF435-4DA6-8048-BD1C-EC77FAEAD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E4CD67-70E6-6944-871C-9BC2427D1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496BE-4744-DD49-958C-6077FD62A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0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F4E3B-9664-5344-AEF7-FB2928C0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BCC8F-DF31-EE4D-BB3E-EDAA65217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A0A91-EBE2-3147-AA1D-3CCA58C0D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9A03FA-0826-254E-ACDF-1C7E4EF782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F0A7AE-6F66-654C-BE99-940CB0EBA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7EF471-2B08-3C4E-B953-F31CE6B28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227523-4C1E-054F-8498-AF542094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8C1B73-6F11-AA4E-8D1D-7FCCFAD77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652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75043-3F7F-EF42-9A5D-D2D6A6814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D6750E-1A2F-2740-AF74-C8A4BD984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23ACFA-57D6-BF40-8057-A29360535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6C536E-FCCF-3745-BA8F-5D6E09FA7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12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F75C63-2607-6248-B109-FA275CF68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B93DE-1172-A14C-8A2D-7B8F61448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EA697-4921-8149-90AB-37E2512CA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77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9666B-0AFD-1B49-8520-ED60957E0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E91BC-47EB-1E4F-8D60-E644A1C050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506C6E-4CAA-CE49-A7CD-30BBDC50FC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C1047-0ECF-A641-B1A9-9216E5C0D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2F1266-7B5B-8D4F-9DFF-41BD7073F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276B9-20D9-1345-8607-5FCD39C27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64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7B92D-68C6-4B4E-ADD5-6BB2F3984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CCC3FC-6249-4F4F-8D8F-2529E9A645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0F3A85-3AD0-9D43-9995-61F6266ED7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937749-3908-9542-AD3A-4257901DE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8AF99-ACDA-FB40-BB3A-E10B30E7E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B4A8E7-4193-7941-A72E-9AAE99863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528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D0BA52-1FE9-E443-B83B-1C2E26E4F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A2705-8C45-D445-9A2D-20A7BC34E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500A4-0A9A-CF4B-9A4D-217B932D5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3637F-3D76-DE41-BC77-04ED5A15A801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FE1B4-BC1F-7740-A7DF-351B1626BA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74B22-C511-BF41-AF25-29D91689DB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595CF-6461-714D-AEEB-0D5238497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5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A2150-0631-F14A-8D25-8EEAE1CAD7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100000" detail="1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1760" y="2628899"/>
            <a:ext cx="11030639" cy="1831086"/>
          </a:xfrm>
          <a:prstGeom prst="rect">
            <a:avLst/>
          </a:prstGeom>
          <a:noFill/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46641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47756-9514-4344-B287-DA5A47555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ED7FE-54C0-0F48-932D-CAE9068EA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81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F5AF2-E969-D541-A2E6-03BAF0ED3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1" y="1426308"/>
            <a:ext cx="884775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9600" dirty="0">
                <a:solidFill>
                  <a:srgbClr val="615346"/>
                </a:solidFill>
                <a:latin typeface="+mj-lt"/>
                <a:cs typeface="Consolas" panose="020B0609020204030204" pitchFamily="49" charset="0"/>
              </a:rPr>
              <a:t>JAVASCRIPT</a:t>
            </a:r>
          </a:p>
          <a:p>
            <a:pPr marL="0" indent="0">
              <a:buNone/>
            </a:pPr>
            <a:r>
              <a:rPr lang="en-US" sz="9600" dirty="0">
                <a:solidFill>
                  <a:srgbClr val="615346"/>
                </a:solidFill>
                <a:latin typeface="+mj-lt"/>
                <a:cs typeface="Consolas" panose="020B0609020204030204" pitchFamily="49" charset="0"/>
              </a:rPr>
              <a:t>API</a:t>
            </a:r>
          </a:p>
          <a:p>
            <a:pPr marL="0" indent="0">
              <a:buNone/>
            </a:pPr>
            <a:r>
              <a:rPr lang="en-US" sz="9600" dirty="0">
                <a:solidFill>
                  <a:srgbClr val="615346"/>
                </a:solidFill>
                <a:latin typeface="+mj-lt"/>
                <a:cs typeface="Consolas" panose="020B0609020204030204" pitchFamily="49" charset="0"/>
              </a:rPr>
              <a:t>Markup</a:t>
            </a:r>
          </a:p>
        </p:txBody>
      </p:sp>
    </p:spTree>
    <p:extLst>
      <p:ext uri="{BB962C8B-B14F-4D97-AF65-F5344CB8AC3E}">
        <p14:creationId xmlns:p14="http://schemas.microsoft.com/office/powerpoint/2010/main" val="3864639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F5AF2-E969-D541-A2E6-03BAF0ED3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523" y="124712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9600" dirty="0">
                <a:solidFill>
                  <a:srgbClr val="615346"/>
                </a:solidFill>
              </a:rPr>
              <a:t>JAVASCRIPT</a:t>
            </a:r>
          </a:p>
          <a:p>
            <a:pPr marL="0" indent="0">
              <a:buNone/>
            </a:pPr>
            <a:r>
              <a:rPr lang="en-US" sz="9600" dirty="0">
                <a:solidFill>
                  <a:srgbClr val="615346"/>
                </a:solidFill>
              </a:rPr>
              <a:t>API</a:t>
            </a:r>
          </a:p>
          <a:p>
            <a:pPr marL="0" indent="0">
              <a:buNone/>
            </a:pPr>
            <a:r>
              <a:rPr lang="en-US" sz="9600" dirty="0">
                <a:solidFill>
                  <a:srgbClr val="615346"/>
                </a:solidFill>
              </a:rPr>
              <a:t>Markup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5E9A80-E37E-FE4F-9471-6433BA2FC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5274" y="0"/>
            <a:ext cx="13566710" cy="7823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0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4F9A3-EB80-9640-8B9B-3EB84437E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CDN are the best!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E51AB0-67D0-5D4D-9B88-4857DE67CC9E}"/>
              </a:ext>
            </a:extLst>
          </p:cNvPr>
          <p:cNvSpPr txBox="1"/>
          <p:nvPr/>
        </p:nvSpPr>
        <p:spPr>
          <a:xfrm>
            <a:off x="648931" y="2438400"/>
            <a:ext cx="3651466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Performance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Scalability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Cost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59D76E-3C0C-9E4C-8C01-E376C18112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502"/>
          <a:stretch/>
        </p:blipFill>
        <p:spPr>
          <a:xfrm>
            <a:off x="4514850" y="186366"/>
            <a:ext cx="7443646" cy="646870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58747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FA37A4-5B01-124B-975F-82EEE0691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0" y="3014663"/>
            <a:ext cx="3556000" cy="355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ED7FAD-221E-DD42-8E02-C34BE404D8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8500" y="2000250"/>
            <a:ext cx="5715000" cy="285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685F52-1D09-DD47-B9B5-DFDC9E27E6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" y="2032000"/>
            <a:ext cx="3175000" cy="317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78CD9E-707B-4141-819C-8AE2BF0FF8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61400" y="2787650"/>
            <a:ext cx="15748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355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75" y="1204015"/>
            <a:ext cx="6962140" cy="4351338"/>
          </a:xfrm>
        </p:spPr>
      </p:pic>
      <p:sp>
        <p:nvSpPr>
          <p:cNvPr id="6" name="TextBox 5"/>
          <p:cNvSpPr txBox="1"/>
          <p:nvPr/>
        </p:nvSpPr>
        <p:spPr>
          <a:xfrm>
            <a:off x="7129220" y="4479010"/>
            <a:ext cx="25433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615346"/>
                </a:solidFill>
                <a:latin typeface="Coolvetica" panose="020B0603030602020004" pitchFamily="34" charset="77"/>
              </a:rPr>
              <a:t>Joe Zack</a:t>
            </a:r>
          </a:p>
          <a:p>
            <a:r>
              <a:rPr lang="en-US" dirty="0">
                <a:solidFill>
                  <a:srgbClr val="615346"/>
                </a:solidFill>
                <a:latin typeface="Coolvetica" panose="020B0603030602020004" pitchFamily="34" charset="77"/>
              </a:rPr>
              <a:t>@</a:t>
            </a:r>
            <a:r>
              <a:rPr lang="en-US" dirty="0" err="1">
                <a:solidFill>
                  <a:srgbClr val="615346"/>
                </a:solidFill>
                <a:latin typeface="Coolvetica" panose="020B0603030602020004" pitchFamily="34" charset="77"/>
              </a:rPr>
              <a:t>codingblocks</a:t>
            </a:r>
            <a:endParaRPr lang="en-US" dirty="0">
              <a:solidFill>
                <a:srgbClr val="615346"/>
              </a:solidFill>
              <a:latin typeface="Coolvetica" panose="020B0603030602020004" pitchFamily="34" charset="77"/>
            </a:endParaRPr>
          </a:p>
          <a:p>
            <a:r>
              <a:rPr lang="en-US" dirty="0" err="1">
                <a:solidFill>
                  <a:srgbClr val="615346"/>
                </a:solidFill>
                <a:latin typeface="Coolvetica" panose="020B0603030602020004" pitchFamily="34" charset="77"/>
              </a:rPr>
              <a:t>github.com</a:t>
            </a:r>
            <a:r>
              <a:rPr lang="en-US" dirty="0">
                <a:solidFill>
                  <a:srgbClr val="615346"/>
                </a:solidFill>
                <a:latin typeface="Coolvetica" panose="020B0603030602020004" pitchFamily="34" charset="77"/>
              </a:rPr>
              <a:t>/</a:t>
            </a:r>
            <a:r>
              <a:rPr lang="en-US" dirty="0" err="1">
                <a:solidFill>
                  <a:srgbClr val="615346"/>
                </a:solidFill>
                <a:latin typeface="Coolvetica" panose="020B0603030602020004" pitchFamily="34" charset="77"/>
              </a:rPr>
              <a:t>codingblocks</a:t>
            </a:r>
            <a:endParaRPr lang="en-US" dirty="0">
              <a:solidFill>
                <a:srgbClr val="615346"/>
              </a:solidFill>
              <a:latin typeface="Coolvetica" panose="020B0603030602020004" pitchFamily="34" charset="7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343276" y="4479010"/>
            <a:ext cx="3785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15346"/>
                </a:solidFill>
                <a:latin typeface="Coolvetica" panose="020B0603030602020004" pitchFamily="34" charset="77"/>
              </a:rPr>
              <a:t>Like this talk? Check out the show!</a:t>
            </a:r>
          </a:p>
        </p:txBody>
      </p:sp>
    </p:spTree>
    <p:extLst>
      <p:ext uri="{BB962C8B-B14F-4D97-AF65-F5344CB8AC3E}">
        <p14:creationId xmlns:p14="http://schemas.microsoft.com/office/powerpoint/2010/main" val="3479841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17476</TotalTime>
  <Words>97</Words>
  <Application>Microsoft Macintosh PowerPoint</Application>
  <PresentationFormat>Widescreen</PresentationFormat>
  <Paragraphs>31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Coolvetica</vt:lpstr>
      <vt:lpstr>Office Theme</vt:lpstr>
      <vt:lpstr>PowerPoint Presentation</vt:lpstr>
      <vt:lpstr>PowerPoint Presentation</vt:lpstr>
      <vt:lpstr>PowerPoint Presentation</vt:lpstr>
      <vt:lpstr>PowerPoint Presentation</vt:lpstr>
      <vt:lpstr>CDN are the best!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Driven Apps</dc:title>
  <dc:creator>Joe Zack</dc:creator>
  <cp:lastModifiedBy>Microsoft Office User</cp:lastModifiedBy>
  <cp:revision>108</cp:revision>
  <dcterms:created xsi:type="dcterms:W3CDTF">2018-09-10T01:36:40Z</dcterms:created>
  <dcterms:modified xsi:type="dcterms:W3CDTF">2019-02-04T01:50:56Z</dcterms:modified>
</cp:coreProperties>
</file>